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5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2616" y="4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31DEC6-F8A6-4505-9D9E-234DE75ED34C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F479DC-C7C4-4B80-88A1-43BD88EAE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73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E5978-5975-4844-A481-EEB3DDEC682A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B403A-CE8E-479C-9C39-A37E49ED83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3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E60-FDA8-4C7F-B304-8C35515D972F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7AC15-CA43-4ACE-946D-14B01AD624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1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5DCCC-9A8D-4A53-B5E3-B2369409EE8E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84C59-AD10-465B-B2F0-C9AE2A83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1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078122-D56E-4337-B7A2-A9AE861EC9B3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A8F76-6624-4115-A9FB-6DCC423D89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2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9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50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4596DE-42C8-449C-B4EB-FCC1E2307B48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604DC-2E68-4F7E-BD71-4A09388C36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E6A10-466B-490E-819D-85FCA4CE32DF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C376F-E941-42C8-8C0A-CA0647839B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1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BF840E-121A-44D2-82C5-97EC29EEAC3A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883E7-C313-4F39-A51F-9EFB2A2F4F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5DD7C-875A-42DC-B153-FBB0F3A29B15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422F9-CB75-49CF-A150-AE928918C1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C3DFD-4E73-4F74-B4D2-7761F065F509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F46A0-55A7-4CB7-A34E-0ECDA22F6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9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7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3D31B-92E1-409B-9B2D-EE7DAA41E590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75C08-D8C8-4E3B-84E9-4C4E7FA40B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5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7"/>
            <a:ext cx="3471863" cy="8664222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EAD65A-3635-46D4-BA32-17ECA30C9C2A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27FFA-4BF1-4378-8E51-13CB136E29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1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</a:schemeClr>
            </a:gs>
            <a:gs pos="100000">
              <a:srgbClr val="FF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9A5604-90A2-4839-8EE9-90A65BD4F5F8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E493F-FFE5-49F4-8922-0AC6BFE12D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5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  <a:alpha val="67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187030"/>
            <a:ext cx="6858000" cy="2004970"/>
          </a:xfrm>
          <a:prstGeom prst="rect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Subtitle 2"/>
          <p:cNvSpPr>
            <a:spLocks noGrp="1"/>
          </p:cNvSpPr>
          <p:nvPr>
            <p:ph type="body" sz="half" idx="2"/>
          </p:nvPr>
        </p:nvSpPr>
        <p:spPr>
          <a:xfrm>
            <a:off x="1063158" y="10467729"/>
            <a:ext cx="4731684" cy="339599"/>
          </a:xfr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800" b="1" dirty="0">
                <a:ln>
                  <a:solidFill>
                    <a:schemeClr val="bg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Contact Information Here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311952" y="7122915"/>
            <a:ext cx="6301119" cy="274141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E5F7E5-A4E3-BDAB-17E1-02008A0E081A}"/>
              </a:ext>
            </a:extLst>
          </p:cNvPr>
          <p:cNvSpPr txBox="1">
            <a:spLocks/>
          </p:cNvSpPr>
          <p:nvPr/>
        </p:nvSpPr>
        <p:spPr>
          <a:xfrm>
            <a:off x="0" y="576585"/>
            <a:ext cx="6858000" cy="12797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en-US" sz="60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Name of Event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554E706-E0CA-D1E5-AA11-B2AFE5F8F305}"/>
              </a:ext>
            </a:extLst>
          </p:cNvPr>
          <p:cNvSpPr txBox="1">
            <a:spLocks/>
          </p:cNvSpPr>
          <p:nvPr/>
        </p:nvSpPr>
        <p:spPr>
          <a:xfrm>
            <a:off x="0" y="3236701"/>
            <a:ext cx="6857999" cy="948801"/>
          </a:xfrm>
          <a:prstGeom prst="rect">
            <a:avLst/>
          </a:prstGeom>
        </p:spPr>
        <p:txBody>
          <a:bodyPr vert="horz" lIns="51435" tIns="25718" rIns="51435" bIns="2571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US" altLang="en-US" sz="54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Date, Time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US" altLang="en-US" sz="54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Location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66A3EFCE-9C4E-45B2-B1B1-2E16CA3C7660}" vid="{F3D0639D-88A5-49E8-B01A-94E61F451F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 C</Template>
  <TotalTime>3</TotalTime>
  <Words>10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Event</dc:title>
  <dc:creator>Caryn Fogel</dc:creator>
  <cp:lastModifiedBy>Greg Knowlden</cp:lastModifiedBy>
  <cp:revision>3</cp:revision>
  <dcterms:created xsi:type="dcterms:W3CDTF">2017-02-14T14:49:26Z</dcterms:created>
  <dcterms:modified xsi:type="dcterms:W3CDTF">2024-09-26T13:01:44Z</dcterms:modified>
</cp:coreProperties>
</file>