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6858000" cy="12192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84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023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45" autoAdjust="0"/>
    <p:restoredTop sz="94660"/>
  </p:normalViewPr>
  <p:slideViewPr>
    <p:cSldViewPr snapToGrid="0" showGuides="1">
      <p:cViewPr varScale="1">
        <p:scale>
          <a:sx n="47" d="100"/>
          <a:sy n="47" d="100"/>
        </p:scale>
        <p:origin x="2616" y="43"/>
      </p:cViewPr>
      <p:guideLst>
        <p:guide orient="horz" pos="384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CE31DEC6-F8A6-4505-9D9E-234DE75ED34C}" type="datetimeFigureOut">
              <a:rPr lang="en-US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60638" y="1143000"/>
            <a:ext cx="17367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78F479DC-C7C4-4B80-88A1-43BD88EAE0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7360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337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350"/>
            </a:lvl1pPr>
            <a:lvl2pPr marL="257175" indent="0" algn="ctr">
              <a:buNone/>
              <a:defRPr sz="1125"/>
            </a:lvl2pPr>
            <a:lvl3pPr marL="514350" indent="0" algn="ctr">
              <a:buNone/>
              <a:defRPr sz="1013"/>
            </a:lvl3pPr>
            <a:lvl4pPr marL="771525" indent="0" algn="ctr">
              <a:buNone/>
              <a:defRPr sz="900"/>
            </a:lvl4pPr>
            <a:lvl5pPr marL="1028700" indent="0" algn="ctr">
              <a:buNone/>
              <a:defRPr sz="900"/>
            </a:lvl5pPr>
            <a:lvl6pPr marL="1285875" indent="0" algn="ctr">
              <a:buNone/>
              <a:defRPr sz="900"/>
            </a:lvl6pPr>
            <a:lvl7pPr marL="1543050" indent="0" algn="ctr">
              <a:buNone/>
              <a:defRPr sz="900"/>
            </a:lvl7pPr>
            <a:lvl8pPr marL="1800225" indent="0" algn="ctr">
              <a:buNone/>
              <a:defRPr sz="900"/>
            </a:lvl8pPr>
            <a:lvl9pPr marL="2057400" indent="0" algn="ctr">
              <a:buNone/>
              <a:defRPr sz="9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6AE5978-5975-4844-A481-EEB3DDEC682A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8BB403A-CE8E-479C-9C39-A37E49ED835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7336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1B71E60-FDA8-4C7F-B304-8C35515D972F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27AC15-CA43-4ACE-946D-14B01AD624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616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0D5DCCC-9A8D-4A53-B5E3-B2369409EE8E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AD84C59-AD10-465B-B2F0-C9AE2A836E7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813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F078122-D56E-4337-B7A2-A9AE861EC9B3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D2A8F76-6624-4115-A9FB-6DCC423D89D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022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9"/>
            <a:ext cx="5915025" cy="5071532"/>
          </a:xfrm>
        </p:spPr>
        <p:txBody>
          <a:bodyPr anchor="b"/>
          <a:lstStyle>
            <a:lvl1pPr>
              <a:defRPr sz="337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50"/>
            <a:ext cx="5915025" cy="2666999"/>
          </a:xfrm>
        </p:spPr>
        <p:txBody>
          <a:bodyPr/>
          <a:lstStyle>
            <a:lvl1pPr marL="0" indent="0">
              <a:buNone/>
              <a:defRPr sz="1350">
                <a:solidFill>
                  <a:schemeClr val="tx1"/>
                </a:solidFill>
              </a:defRPr>
            </a:lvl1pPr>
            <a:lvl2pPr marL="257175" indent="0">
              <a:buNone/>
              <a:defRPr sz="1125">
                <a:solidFill>
                  <a:schemeClr val="tx1">
                    <a:tint val="75000"/>
                  </a:schemeClr>
                </a:solidFill>
              </a:defRPr>
            </a:lvl2pPr>
            <a:lvl3pPr marL="514350" indent="0">
              <a:buNone/>
              <a:defRPr sz="1013">
                <a:solidFill>
                  <a:schemeClr val="tx1">
                    <a:tint val="75000"/>
                  </a:schemeClr>
                </a:solidFill>
              </a:defRPr>
            </a:lvl3pPr>
            <a:lvl4pPr marL="7715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287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2858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4305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002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574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4596DE-42C8-449C-B4EB-FCC1E2307B48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1C604DC-2E68-4F7E-BD71-4A09388C36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411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3DE6A10-466B-490E-819D-85FCA4CE32DF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87C376F-E941-42C8-8C0A-CA0647839BF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614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6"/>
            <a:ext cx="5915025" cy="235655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2" y="2988734"/>
            <a:ext cx="2901255" cy="1464732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2" y="4453467"/>
            <a:ext cx="2901255" cy="65503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BF840E-121A-44D2-82C5-97EC29EEAC3A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B3883E7-C313-4F39-A51F-9EFB2A2F4F0A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767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E15DD7C-875A-42DC-B153-FBB0F3A29B15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42422F9-CB75-49CF-A150-AE928918C14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085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BEC3DFD-4E73-4F74-B4D2-7761F065F509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3AF46A0-55A7-4CB7-A34E-0ECDA22F66D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696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3" cy="28448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7"/>
            <a:ext cx="3471863" cy="8664222"/>
          </a:xfrm>
        </p:spPr>
        <p:txBody>
          <a:bodyPr/>
          <a:lstStyle>
            <a:lvl1pPr>
              <a:defRPr sz="1800"/>
            </a:lvl1pPr>
            <a:lvl2pPr>
              <a:defRPr sz="1575"/>
            </a:lvl2pPr>
            <a:lvl3pPr>
              <a:defRPr sz="1350"/>
            </a:lvl3pPr>
            <a:lvl4pPr>
              <a:defRPr sz="1125"/>
            </a:lvl4pPr>
            <a:lvl5pPr>
              <a:defRPr sz="1125"/>
            </a:lvl5pPr>
            <a:lvl6pPr>
              <a:defRPr sz="1125"/>
            </a:lvl6pPr>
            <a:lvl7pPr>
              <a:defRPr sz="1125"/>
            </a:lvl7pPr>
            <a:lvl8pPr>
              <a:defRPr sz="1125"/>
            </a:lvl8pPr>
            <a:lvl9pPr>
              <a:defRPr sz="112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3" cy="6776156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7F3D31B-92E1-409B-9B2D-EE7DAA41E590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8475C08-D8C8-4E3B-84E9-4C4E7FA40BF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4589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3" cy="28448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7"/>
            <a:ext cx="3471863" cy="8664222"/>
          </a:xfrm>
        </p:spPr>
        <p:txBody>
          <a:bodyPr anchor="t"/>
          <a:lstStyle>
            <a:lvl1pPr marL="0" indent="0">
              <a:buNone/>
              <a:defRPr sz="1800"/>
            </a:lvl1pPr>
            <a:lvl2pPr marL="257175" indent="0">
              <a:buNone/>
              <a:defRPr sz="1575"/>
            </a:lvl2pPr>
            <a:lvl3pPr marL="514350" indent="0">
              <a:buNone/>
              <a:defRPr sz="1350"/>
            </a:lvl3pPr>
            <a:lvl4pPr marL="771525" indent="0">
              <a:buNone/>
              <a:defRPr sz="1125"/>
            </a:lvl4pPr>
            <a:lvl5pPr marL="1028700" indent="0">
              <a:buNone/>
              <a:defRPr sz="1125"/>
            </a:lvl5pPr>
            <a:lvl6pPr marL="1285875" indent="0">
              <a:buNone/>
              <a:defRPr sz="1125"/>
            </a:lvl6pPr>
            <a:lvl7pPr marL="1543050" indent="0">
              <a:buNone/>
              <a:defRPr sz="1125"/>
            </a:lvl7pPr>
            <a:lvl8pPr marL="1800225" indent="0">
              <a:buNone/>
              <a:defRPr sz="1125"/>
            </a:lvl8pPr>
            <a:lvl9pPr marL="2057400" indent="0">
              <a:buNone/>
              <a:defRPr sz="112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3" cy="6776156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0EAD65A-3635-46D4-BA32-17ECA30C9C2A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8327FFA-4BF1-4378-8E51-13CB136E29A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815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6000">
              <a:schemeClr val="accent1">
                <a:lumMod val="5000"/>
                <a:lumOff val="95000"/>
              </a:schemeClr>
            </a:gs>
            <a:gs pos="0">
              <a:schemeClr val="bg1">
                <a:lumMod val="75000"/>
              </a:schemeClr>
            </a:gs>
            <a:gs pos="100000">
              <a:srgbClr val="FF0000"/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6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2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2E9A5604-90A2-4839-8EE9-90A65BD4F5F8}" type="datetimeFigureOut">
              <a:rPr lang="en-US" smtClean="0"/>
              <a:pPr>
                <a:defRPr/>
              </a:pPr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2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2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AF9E493F-FFE5-49F4-8922-0AC6BFE12D2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854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514350" rtl="0" eaLnBrk="1" latinLnBrk="0" hangingPunct="1">
        <a:lnSpc>
          <a:spcPct val="90000"/>
        </a:lnSpc>
        <a:spcBef>
          <a:spcPct val="0"/>
        </a:spcBef>
        <a:buNone/>
        <a:defRPr sz="24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8588" indent="-128588" algn="l" defTabSz="51435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1pPr>
      <a:lvl2pPr marL="3857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429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125" kern="1200">
          <a:solidFill>
            <a:schemeClr val="tx1"/>
          </a:solidFill>
          <a:latin typeface="+mn-lt"/>
          <a:ea typeface="+mn-ea"/>
          <a:cs typeface="+mn-cs"/>
        </a:defRPr>
      </a:lvl3pPr>
      <a:lvl4pPr marL="9001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1572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71000">
              <a:schemeClr val="accent1">
                <a:lumMod val="5000"/>
                <a:lumOff val="95000"/>
              </a:schemeClr>
            </a:gs>
            <a:gs pos="0">
              <a:schemeClr val="bg1">
                <a:lumMod val="75000"/>
                <a:alpha val="67000"/>
              </a:schemeClr>
            </a:gs>
          </a:gsLst>
          <a:path path="circle">
            <a:fillToRect l="100000" b="100000"/>
          </a:path>
          <a:tileRect t="-100000" r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0187030"/>
            <a:ext cx="6858000" cy="2004970"/>
          </a:xfrm>
          <a:prstGeom prst="rect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75" name="Subtitle 2"/>
          <p:cNvSpPr>
            <a:spLocks noGrp="1"/>
          </p:cNvSpPr>
          <p:nvPr>
            <p:ph type="body" sz="half" idx="2"/>
          </p:nvPr>
        </p:nvSpPr>
        <p:spPr>
          <a:xfrm>
            <a:off x="1063158" y="10467729"/>
            <a:ext cx="4731684" cy="339599"/>
          </a:xfrm>
        </p:spPr>
        <p:txBody>
          <a:bodyPr>
            <a:noAutofit/>
          </a:bodyPr>
          <a:lstStyle/>
          <a:p>
            <a:pPr algn="ctr">
              <a:spcBef>
                <a:spcPct val="0"/>
              </a:spcBef>
            </a:pPr>
            <a:r>
              <a:rPr lang="en-US" altLang="en-US" sz="4800" b="1" dirty="0">
                <a:ln>
                  <a:solidFill>
                    <a:schemeClr val="bg1"/>
                  </a:solidFill>
                </a:ln>
                <a:effectLst>
                  <a:outerShdw blurRad="50800" dist="38100" dir="18900000" algn="bl" rotWithShape="0">
                    <a:prstClr val="black">
                      <a:alpha val="40000"/>
                    </a:prstClr>
                  </a:outerShdw>
                </a:effectLst>
              </a:rPr>
              <a:t>Contact Information Here</a:t>
            </a:r>
          </a:p>
        </p:txBody>
      </p:sp>
      <p:sp>
        <p:nvSpPr>
          <p:cNvPr id="6" name="Picture Placeholder 5"/>
          <p:cNvSpPr>
            <a:spLocks noGrp="1"/>
          </p:cNvSpPr>
          <p:nvPr>
            <p:ph type="pic" idx="1"/>
          </p:nvPr>
        </p:nvSpPr>
        <p:spPr>
          <a:xfrm>
            <a:off x="311952" y="7122915"/>
            <a:ext cx="6301119" cy="2741414"/>
          </a:xfrm>
        </p:spPr>
        <p:txBody>
          <a:bodyPr/>
          <a:lstStyle/>
          <a:p>
            <a:endParaRPr lang="en-US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BDE5F7E5-A4E3-BDAB-17E1-02008A0E081A}"/>
              </a:ext>
            </a:extLst>
          </p:cNvPr>
          <p:cNvSpPr txBox="1">
            <a:spLocks/>
          </p:cNvSpPr>
          <p:nvPr/>
        </p:nvSpPr>
        <p:spPr>
          <a:xfrm>
            <a:off x="0" y="576585"/>
            <a:ext cx="6858000" cy="12797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l" defTabSz="51435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 fontAlgn="auto">
              <a:spcAft>
                <a:spcPts val="0"/>
              </a:spcAft>
            </a:pPr>
            <a:r>
              <a:rPr lang="en-US" altLang="en-US" sz="60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Name of Event</a:t>
            </a:r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5554E706-E0CA-D1E5-AA11-B2AFE5F8F305}"/>
              </a:ext>
            </a:extLst>
          </p:cNvPr>
          <p:cNvSpPr txBox="1">
            <a:spLocks/>
          </p:cNvSpPr>
          <p:nvPr/>
        </p:nvSpPr>
        <p:spPr>
          <a:xfrm>
            <a:off x="0" y="3236701"/>
            <a:ext cx="6857999" cy="948801"/>
          </a:xfrm>
          <a:prstGeom prst="rect">
            <a:avLst/>
          </a:prstGeom>
        </p:spPr>
        <p:txBody>
          <a:bodyPr vert="horz" lIns="51435" tIns="25718" rIns="51435" bIns="25718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10000"/>
              </a:lnSpc>
              <a:spcAft>
                <a:spcPts val="0"/>
              </a:spcAft>
            </a:pPr>
            <a:r>
              <a:rPr lang="en-US" altLang="en-US" sz="54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Date, Time</a:t>
            </a:r>
          </a:p>
          <a:p>
            <a:pPr fontAlgn="auto">
              <a:lnSpc>
                <a:spcPct val="110000"/>
              </a:lnSpc>
              <a:spcAft>
                <a:spcPts val="0"/>
              </a:spcAft>
            </a:pPr>
            <a:r>
              <a:rPr lang="en-US" altLang="en-US" sz="54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Location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5" id="{66A3EFCE-9C4E-45B2-B1B1-2E16CA3C7660}" vid="{F3D0639D-88A5-49E8-B01A-94E61F451F9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Sign Template 2017 C</Template>
  <TotalTime>3</TotalTime>
  <Words>10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Gotham Black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Event</dc:title>
  <dc:creator>Caryn Fogel</dc:creator>
  <cp:lastModifiedBy>Greg Knowlden</cp:lastModifiedBy>
  <cp:revision>3</cp:revision>
  <dcterms:created xsi:type="dcterms:W3CDTF">2017-02-14T14:49:26Z</dcterms:created>
  <dcterms:modified xsi:type="dcterms:W3CDTF">2024-09-26T13:01:44Z</dcterms:modified>
</cp:coreProperties>
</file>

<file path=docProps/thumbnail.jpeg>
</file>